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5"/>
  </p:notesMasterIdLst>
  <p:handoutMasterIdLst>
    <p:handoutMasterId r:id="rId16"/>
  </p:handoutMasterIdLst>
  <p:sldIdLst>
    <p:sldId id="1046" r:id="rId2"/>
    <p:sldId id="256" r:id="rId3"/>
    <p:sldId id="1000" r:id="rId4"/>
    <p:sldId id="1083" r:id="rId5"/>
    <p:sldId id="1081" r:id="rId6"/>
    <p:sldId id="1088" r:id="rId7"/>
    <p:sldId id="1089" r:id="rId8"/>
    <p:sldId id="1090" r:id="rId9"/>
    <p:sldId id="1091" r:id="rId10"/>
    <p:sldId id="1092" r:id="rId11"/>
    <p:sldId id="1093" r:id="rId12"/>
    <p:sldId id="1082" r:id="rId13"/>
    <p:sldId id="1084" r:id="rId14"/>
  </p:sldIdLst>
  <p:sldSz cx="9144000" cy="6858000" type="screen4x3"/>
  <p:notesSz cx="6797675" cy="9874250"/>
  <p:defaultTextStyle>
    <a:defPPr>
      <a:defRPr lang="ko-KR"/>
    </a:defPPr>
    <a:lvl1pPr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1pPr>
    <a:lvl2pPr marL="4572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2pPr>
    <a:lvl3pPr marL="9144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3pPr>
    <a:lvl4pPr marL="13716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4pPr>
    <a:lvl5pPr marL="18288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007A37"/>
    <a:srgbClr val="CCCC00"/>
    <a:srgbClr val="E5FB9D"/>
    <a:srgbClr val="F5C2A3"/>
    <a:srgbClr val="C1CAD7"/>
    <a:srgbClr val="FFCC99"/>
    <a:srgbClr val="FFCCCC"/>
    <a:srgbClr val="C1DDFF"/>
    <a:srgbClr val="2B12B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562" autoAdjust="0"/>
    <p:restoredTop sz="96500" autoAdjust="0"/>
  </p:normalViewPr>
  <p:slideViewPr>
    <p:cSldViewPr>
      <p:cViewPr>
        <p:scale>
          <a:sx n="125" d="100"/>
          <a:sy n="125" d="100"/>
        </p:scale>
        <p:origin x="-558" y="-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-732" y="-102"/>
      </p:cViewPr>
      <p:guideLst>
        <p:guide orient="horz" pos="3110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fld id="{CDA4D6CB-903A-48C0-B37F-F59E433F25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58507" y="127124"/>
            <a:ext cx="2187356" cy="22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6" y="156226"/>
            <a:ext cx="2331761" cy="19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7238" y="557213"/>
            <a:ext cx="5451475" cy="408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9952" y="5247277"/>
            <a:ext cx="5282183" cy="3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9854" y="9214129"/>
            <a:ext cx="2474645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7494" y="9214129"/>
            <a:ext cx="2616011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fld id="{528D7AEC-35C8-4F62-95B2-1C8C06EADA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14344" name="Group 13"/>
          <p:cNvGrpSpPr>
            <a:grpSpLocks/>
          </p:cNvGrpSpPr>
          <p:nvPr/>
        </p:nvGrpSpPr>
        <p:grpSpPr bwMode="auto">
          <a:xfrm>
            <a:off x="758507" y="4806175"/>
            <a:ext cx="5423548" cy="4251732"/>
            <a:chOff x="345" y="2653"/>
            <a:chExt cx="3720" cy="2676"/>
          </a:xfrm>
        </p:grpSpPr>
        <p:grpSp>
          <p:nvGrpSpPr>
            <p:cNvPr id="14346" name="Group 11"/>
            <p:cNvGrpSpPr>
              <a:grpSpLocks/>
            </p:cNvGrpSpPr>
            <p:nvPr/>
          </p:nvGrpSpPr>
          <p:grpSpPr bwMode="auto">
            <a:xfrm>
              <a:off x="345" y="2653"/>
              <a:ext cx="3720" cy="2676"/>
              <a:chOff x="164" y="2562"/>
              <a:chExt cx="3944" cy="2602"/>
            </a:xfrm>
          </p:grpSpPr>
          <p:sp>
            <p:nvSpPr>
              <p:cNvPr id="29704" name="Rectangle 8"/>
              <p:cNvSpPr>
                <a:spLocks noChangeArrowheads="1"/>
              </p:cNvSpPr>
              <p:nvPr/>
            </p:nvSpPr>
            <p:spPr bwMode="auto">
              <a:xfrm>
                <a:off x="164" y="2562"/>
                <a:ext cx="3944" cy="2602"/>
              </a:xfrm>
              <a:prstGeom prst="rect">
                <a:avLst/>
              </a:prstGeom>
              <a:noFill/>
              <a:ln w="9525" algn="ctr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9705" name="Rectangle 9"/>
              <p:cNvSpPr>
                <a:spLocks noChangeArrowheads="1"/>
              </p:cNvSpPr>
              <p:nvPr/>
            </p:nvSpPr>
            <p:spPr bwMode="auto">
              <a:xfrm>
                <a:off x="219" y="2780"/>
                <a:ext cx="3856" cy="52"/>
              </a:xfrm>
              <a:prstGeom prst="rect">
                <a:avLst/>
              </a:prstGeom>
              <a:solidFill>
                <a:srgbClr val="E7EFF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14350" name="Picture 10" descr="MCj02376270000[1]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4" y="2574"/>
                <a:ext cx="313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374" y="2678"/>
              <a:ext cx="999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9029" tIns="49514" rIns="99029" bIns="49514">
              <a:spAutoFit/>
            </a:bodyPr>
            <a:lstStyle/>
            <a:p>
              <a:pPr defTabSz="952914">
                <a:spcBef>
                  <a:spcPct val="50000"/>
                </a:spcBef>
                <a:defRPr/>
              </a:pPr>
              <a:r>
                <a:rPr lang="en-US" altLang="ko-KR" sz="2400" i="1" baseline="-25000" dirty="0">
                  <a:latin typeface="Lucida Handwriting" pitchFamily="66" charset="0"/>
                  <a:ea typeface="HY동녘B" pitchFamily="18" charset="-127"/>
                </a:rPr>
                <a:t>Memo</a:t>
              </a:r>
            </a:p>
          </p:txBody>
        </p:sp>
      </p:grp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28334" y="9136017"/>
            <a:ext cx="6139493" cy="78111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102" tIns="44051" rIns="88102" bIns="44051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임베디드 네트워크 프로그래밍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86A83-B79A-482B-AEBE-69E3008FC628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0013" y="3886200"/>
            <a:ext cx="6403975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42B7E-5AF0-4600-A2DF-CD34F0E1C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E77AC-9929-4C33-87DF-0DE3F03166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15125" y="30163"/>
            <a:ext cx="2178050" cy="6278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975" y="30163"/>
            <a:ext cx="6381750" cy="6278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BDBF0-8EF7-4FF5-B06C-3E9D83E245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65EE9-2898-4466-BE6C-7419748EB0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180975" y="1125538"/>
            <a:ext cx="8639175" cy="5183187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1210F-96CF-4DA5-B8EE-2B53473A7D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7F259-3167-4BF3-92F1-6CDD4C78E38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14A43-69CB-41F6-8124-F5CAA56D55C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CC395-B352-4C4A-815E-B73315539A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7B06-4720-4B96-93B7-9EE9226E0B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75D45-F8D3-4C19-8B1A-C3664BAA199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08CDA-443C-4914-BACA-E912DC4ECA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C842-9FC9-449C-9F3C-4ABADFE3BD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A8903-CD6F-4F72-9833-54FCC45E84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0975" y="1317647"/>
            <a:ext cx="8639175" cy="51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557963"/>
            <a:ext cx="2135187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fld id="{8566088C-706F-4CC8-8768-8EBB644C0DF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7963"/>
            <a:ext cx="28956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0975" y="785794"/>
            <a:ext cx="87122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동녘M" pitchFamily="18" charset="-127"/>
          <a:ea typeface="HY동녘M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531813" indent="-5318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r"/>
        <a:defRPr kumimoji="1" sz="2400" b="1">
          <a:solidFill>
            <a:schemeClr val="tx1"/>
          </a:solidFill>
          <a:latin typeface="HY동녘M" pitchFamily="18" charset="-127"/>
          <a:ea typeface="HY동녘M" pitchFamily="18" charset="-127"/>
          <a:cs typeface="+mn-cs"/>
        </a:defRPr>
      </a:lvl1pPr>
      <a:lvl2pPr marL="990600" indent="-458788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w"/>
        <a:defRPr kumimoji="1" sz="2000">
          <a:solidFill>
            <a:schemeClr val="tx1"/>
          </a:solidFill>
          <a:latin typeface="HY동녘M" pitchFamily="18" charset="-127"/>
          <a:ea typeface="HY동녘M" pitchFamily="18" charset="-127"/>
        </a:defRPr>
      </a:lvl2pPr>
      <a:lvl3pPr marL="1370013" indent="-3794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§"/>
        <a:defRPr kumimoji="1" sz="1900">
          <a:solidFill>
            <a:schemeClr val="tx1"/>
          </a:solidFill>
          <a:latin typeface="HY동녘M" pitchFamily="18" charset="-127"/>
          <a:ea typeface="HY동녘M" pitchFamily="18" charset="-127"/>
        </a:defRPr>
      </a:lvl3pPr>
      <a:lvl4pPr marL="16970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Char char="•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4pPr>
      <a:lvl5pPr marL="21415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5pPr>
      <a:lvl6pPr marL="25987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6pPr>
      <a:lvl7pPr marL="30559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7pPr>
      <a:lvl8pPr marL="35131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8pPr>
      <a:lvl9pPr marL="39703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742B7E-5AF0-4600-A2DF-CD34F0E1CDB1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  <p:pic>
        <p:nvPicPr>
          <p:cNvPr id="1026" name="Picture 2" descr="N:\프리렉_안드로이드\안드로이드 시작화면_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5.20 </a:t>
            </a:r>
            <a:r>
              <a:rPr lang="en-US" altLang="ko-KR" dirty="0" err="1" smtClean="0"/>
              <a:t>WidgetProvider</a:t>
            </a:r>
            <a:r>
              <a:rPr lang="ko-KR" altLang="en-US" dirty="0" smtClean="0"/>
              <a:t>의 나머지 부분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26626" name="Picture 2" descr="N:\프리렉_안드로이드\Chapter05\예제5-20-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143116"/>
            <a:ext cx="7715304" cy="31753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5.20 </a:t>
            </a:r>
            <a:r>
              <a:rPr lang="en-US" altLang="ko-KR" dirty="0" err="1" smtClean="0"/>
              <a:t>WidgetProvider</a:t>
            </a:r>
            <a:r>
              <a:rPr lang="ko-KR" altLang="en-US" dirty="0" smtClean="0"/>
              <a:t>의 나머지 부분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27650" name="Picture 2" descr="N:\프리렉_안드로이드\Chapter05\예제5-20-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143116"/>
            <a:ext cx="7143800" cy="31460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AndroidManifest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5.21 </a:t>
            </a:r>
            <a:r>
              <a:rPr lang="en-US" altLang="ko-KR" dirty="0" err="1" smtClean="0"/>
              <a:t>WidgetProvider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AndroidManifest.xml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28674" name="Picture 2" descr="N:\프리렉_안드로이드\Chapter05\manifest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7" y="2143116"/>
            <a:ext cx="6983339" cy="25717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B502AD-A38D-409E-9D78-DF6C71692158}" type="slidenum">
              <a:rPr lang="en-US" altLang="ko-KR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48" y="1643050"/>
            <a:ext cx="7772400" cy="1470025"/>
          </a:xfrm>
        </p:spPr>
        <p:txBody>
          <a:bodyPr/>
          <a:lstStyle/>
          <a:p>
            <a:pPr eaLnBrk="1" hangingPunct="1"/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언로킹</a:t>
            </a:r>
            <a:r>
              <a:rPr lang="ko-KR" altLang="en-US" sz="54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안드로이드</a:t>
            </a: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/>
            </a:r>
            <a:br>
              <a:rPr lang="en-US" altLang="ko-KR" sz="5400" dirty="0" smtClean="0">
                <a:latin typeface="HY동녘M" pitchFamily="18" charset="-127"/>
                <a:ea typeface="HY동녘M" pitchFamily="18" charset="-127"/>
              </a:rPr>
            </a:b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>Unlocking Android</a:t>
            </a:r>
            <a:endParaRPr lang="ko-KR" altLang="en-US" sz="5400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2976" y="5143512"/>
            <a:ext cx="6786609" cy="1285884"/>
          </a:xfrm>
        </p:spPr>
        <p:txBody>
          <a:bodyPr/>
          <a:lstStyle/>
          <a:p>
            <a:pPr eaLnBrk="1" hangingPunct="1"/>
            <a:r>
              <a:rPr lang="en-US" altLang="ko-KR" sz="2000" dirty="0" smtClean="0"/>
              <a:t>Kook, </a:t>
            </a:r>
            <a:r>
              <a:rPr lang="en-US" altLang="ko-KR" sz="2000" dirty="0" err="1" smtClean="0"/>
              <a:t>Joongjin</a:t>
            </a:r>
            <a:r>
              <a:rPr lang="en-US" altLang="ko-KR" sz="2000" dirty="0" smtClean="0"/>
              <a:t> </a:t>
            </a:r>
            <a:r>
              <a:rPr lang="en-US" altLang="ko-KR" sz="2000" b="0" dirty="0" smtClean="0"/>
              <a:t>(tipsiness@gmail.com)</a:t>
            </a:r>
          </a:p>
          <a:p>
            <a:pPr eaLnBrk="1" hangingPunct="1"/>
            <a:r>
              <a:rPr lang="en-US" altLang="ko-KR" sz="2000" b="0" dirty="0" smtClean="0"/>
              <a:t>http://cafe.naver.com/linuxdevdrv</a:t>
            </a:r>
          </a:p>
          <a:p>
            <a:pPr eaLnBrk="1" hangingPunct="1"/>
            <a:r>
              <a:rPr lang="en-US" altLang="ko-KR" sz="2000" i="1" dirty="0" err="1" smtClean="0"/>
              <a:t>Freelec</a:t>
            </a:r>
            <a:endParaRPr lang="en-US" altLang="ko-KR" sz="2000" i="1" dirty="0" smtClean="0"/>
          </a:p>
          <a:p>
            <a:pPr eaLnBrk="1" hangingPunct="1"/>
            <a:r>
              <a:rPr lang="en-US" altLang="ko-KR" sz="1600" i="1" dirty="0" smtClean="0"/>
              <a:t>2010.07. 15</a:t>
            </a:r>
            <a:endParaRPr lang="ko-KR" altLang="en-US" sz="1600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85918" y="3714752"/>
            <a:ext cx="5759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Chapter 5.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데이터 저장 및 검색 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– 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part3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5 </a:t>
            </a:r>
            <a:r>
              <a:rPr lang="ko-KR" altLang="en-US" dirty="0" smtClean="0"/>
              <a:t>장  데이터 저장 및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5-1 </a:t>
            </a:r>
            <a:r>
              <a:rPr lang="ko-KR" altLang="en-US" dirty="0" err="1" smtClean="0"/>
              <a:t>프리퍼런스</a:t>
            </a:r>
            <a:r>
              <a:rPr lang="ko-KR" altLang="en-US" dirty="0" smtClean="0"/>
              <a:t> 사용하기</a:t>
            </a:r>
            <a:endParaRPr lang="en-US" altLang="ko-KR" dirty="0" smtClean="0"/>
          </a:p>
          <a:p>
            <a:r>
              <a:rPr lang="en-US" altLang="ko-KR" dirty="0" smtClean="0"/>
              <a:t>5-2 </a:t>
            </a:r>
            <a:r>
              <a:rPr lang="ko-KR" altLang="en-US" dirty="0" smtClean="0"/>
              <a:t>파일시스템 사용하기</a:t>
            </a:r>
            <a:endParaRPr lang="en-US" altLang="ko-KR" dirty="0" smtClean="0"/>
          </a:p>
          <a:p>
            <a:r>
              <a:rPr lang="en-US" altLang="ko-KR" dirty="0" smtClean="0"/>
              <a:t>5-3 </a:t>
            </a:r>
            <a:r>
              <a:rPr lang="ko-KR" altLang="en-US" dirty="0" smtClean="0"/>
              <a:t>데이터베이스에 데이터 저장하기</a:t>
            </a:r>
            <a:endParaRPr lang="en-US" altLang="ko-KR" dirty="0" smtClean="0"/>
          </a:p>
          <a:p>
            <a:r>
              <a:rPr lang="en-US" altLang="ko-KR" dirty="0" smtClean="0"/>
              <a:t>5-4 </a:t>
            </a:r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클래스 사용하기</a:t>
            </a:r>
            <a:endParaRPr lang="en-US" altLang="ko-KR" dirty="0" smtClean="0"/>
          </a:p>
          <a:p>
            <a:r>
              <a:rPr lang="en-US" altLang="ko-KR" dirty="0" smtClean="0"/>
              <a:t>5-5 </a:t>
            </a:r>
            <a:r>
              <a:rPr lang="ko-KR" altLang="en-US" dirty="0" smtClean="0"/>
              <a:t>요약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CONTENT_URI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MIME_TYPE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5.18 </a:t>
            </a:r>
            <a:r>
              <a:rPr lang="ko-KR" altLang="en-US" dirty="0" err="1" smtClean="0"/>
              <a:t>컬럼</a:t>
            </a:r>
            <a:r>
              <a:rPr lang="en-US" altLang="ko-KR" dirty="0" smtClean="0"/>
              <a:t>(column)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URI</a:t>
            </a:r>
            <a:r>
              <a:rPr lang="ko-KR" altLang="en-US" dirty="0" smtClean="0"/>
              <a:t>를 포함한 </a:t>
            </a:r>
            <a:r>
              <a:rPr lang="en-US" altLang="ko-KR" dirty="0" err="1" smtClean="0"/>
              <a:t>WidgetProvider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20482" name="Picture 2" descr="N:\프리렉_안드로이드\Chapter05\예제5-18-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428868"/>
            <a:ext cx="8018484" cy="32003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5.19 </a:t>
            </a:r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프로바이더를</a:t>
            </a:r>
            <a:r>
              <a:rPr lang="ko-KR" altLang="en-US" dirty="0" smtClean="0"/>
              <a:t> 상속받</a:t>
            </a:r>
            <a:r>
              <a:rPr lang="ko-KR" altLang="en-US" dirty="0" smtClean="0"/>
              <a:t>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WidgetProvider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21506" name="Picture 2" descr="N:\프리렉_안드로이드\Chapter05\예제5-19-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000240"/>
            <a:ext cx="7715304" cy="43549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5.19 </a:t>
            </a:r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프로바이더를</a:t>
            </a:r>
            <a:r>
              <a:rPr lang="ko-KR" altLang="en-US" dirty="0" smtClean="0"/>
              <a:t> 상속받</a:t>
            </a:r>
            <a:r>
              <a:rPr lang="ko-KR" altLang="en-US" dirty="0" smtClean="0"/>
              <a:t>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WidgetProvider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22530" name="Picture 2" descr="N:\프리렉_안드로이드\Chapter05\예제5-19-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928802"/>
            <a:ext cx="6858048" cy="46650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5.19 </a:t>
            </a:r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프로바이더를</a:t>
            </a:r>
            <a:r>
              <a:rPr lang="ko-KR" altLang="en-US" dirty="0" smtClean="0"/>
              <a:t> 상속받</a:t>
            </a:r>
            <a:r>
              <a:rPr lang="ko-KR" altLang="en-US" dirty="0" smtClean="0"/>
              <a:t>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WidgetProvider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23554" name="Picture 2" descr="N:\프리렉_안드로이드\Chapter05\예제5-19-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071678"/>
            <a:ext cx="5667375" cy="1743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5.20 </a:t>
            </a:r>
            <a:r>
              <a:rPr lang="en-US" altLang="ko-KR" dirty="0" err="1" smtClean="0"/>
              <a:t>WidgetProvider</a:t>
            </a:r>
            <a:r>
              <a:rPr lang="ko-KR" altLang="en-US" dirty="0" smtClean="0"/>
              <a:t>의 나머지 부분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24578" name="Picture 2" descr="N:\프리렉_안드로이드\Chapter05\예제5-20-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071678"/>
            <a:ext cx="7233810" cy="41544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5.20 </a:t>
            </a:r>
            <a:r>
              <a:rPr lang="en-US" altLang="ko-KR" dirty="0" err="1" smtClean="0"/>
              <a:t>WidgetProvider</a:t>
            </a:r>
            <a:r>
              <a:rPr lang="ko-KR" altLang="en-US" dirty="0" smtClean="0"/>
              <a:t>의 나머지 부분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25602" name="Picture 2" descr="N:\프리렉_안드로이드\Chapter05\예제5-20-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857364"/>
            <a:ext cx="6197602" cy="47148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강의용">
  <a:themeElements>
    <a:clrScheme name="강의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강의용">
      <a:majorFont>
        <a:latin typeface="HY견고딕"/>
        <a:ea typeface="HY견고딕"/>
        <a:cs typeface=""/>
      </a:majorFont>
      <a:minorFont>
        <a:latin typeface="Verdan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lnDef>
  </a:objectDefaults>
  <a:extraClrSchemeLst>
    <a:extraClrScheme>
      <a:clrScheme name="강의용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강의용</Template>
  <TotalTime>72173</TotalTime>
  <Words>153</Words>
  <Application>Microsoft Office PowerPoint</Application>
  <PresentationFormat>화면 슬라이드 쇼(4:3)</PresentationFormat>
  <Paragraphs>46</Paragraphs>
  <Slides>13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강의용</vt:lpstr>
      <vt:lpstr>슬라이드 1</vt:lpstr>
      <vt:lpstr>언로킹 안드로이드 Unlocking Android</vt:lpstr>
      <vt:lpstr>제 5 장  데이터 저장 및 검색</vt:lpstr>
      <vt:lpstr>콘텐트 프로바이더 생성</vt:lpstr>
      <vt:lpstr>콘텐트 프로바이더 상속</vt:lpstr>
      <vt:lpstr>콘텐트 프로바이더 상속</vt:lpstr>
      <vt:lpstr>콘텐트 프로바이더 상속</vt:lpstr>
      <vt:lpstr>콘텐트 프로바이더 상속</vt:lpstr>
      <vt:lpstr>콘텐트 프로바이더 상속</vt:lpstr>
      <vt:lpstr>콘텐트 프로바이더 상속</vt:lpstr>
      <vt:lpstr>콘텐트 프로바이더 상속</vt:lpstr>
      <vt:lpstr>AndroidManifest</vt:lpstr>
      <vt:lpstr>슬라이드 13</vt:lpstr>
    </vt:vector>
  </TitlesOfParts>
  <Company>MDS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임베디드네트워크프로그래밍</dc:title>
  <dc:creator>youngdeok</dc:creator>
  <cp:lastModifiedBy>Windows XP</cp:lastModifiedBy>
  <cp:revision>2729</cp:revision>
  <dcterms:created xsi:type="dcterms:W3CDTF">2007-01-10T02:18:44Z</dcterms:created>
  <dcterms:modified xsi:type="dcterms:W3CDTF">2010-07-17T19:02:27Z</dcterms:modified>
</cp:coreProperties>
</file>